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73" autoAdjust="0"/>
  </p:normalViewPr>
  <p:slideViewPr>
    <p:cSldViewPr>
      <p:cViewPr>
        <p:scale>
          <a:sx n="48" d="100"/>
          <a:sy n="48" d="100"/>
        </p:scale>
        <p:origin x="-114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aheen-falcons.net.tf/" TargetMode="External"/><Relationship Id="rId2" Type="http://schemas.openxmlformats.org/officeDocument/2006/relationships/hyperlink" Target="http://english.mofa.gov.qa/details.cfm?id=7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4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birds that the people use to hunt in all of the places . They use them to hunt common preys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210" y="4190998"/>
            <a:ext cx="2084294" cy="2657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57" y="4190998"/>
            <a:ext cx="2169653" cy="266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77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is more </a:t>
            </a:r>
            <a:r>
              <a:rPr lang="en-US" dirty="0" smtClean="0"/>
              <a:t>stronger.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703"/>
            <a:ext cx="1796496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034" y="4280452"/>
            <a:ext cx="1447801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35" y="4263886"/>
            <a:ext cx="1470164" cy="2633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525" y="4293704"/>
            <a:ext cx="1284475" cy="2604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99" y="4263886"/>
            <a:ext cx="1395777" cy="2594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105" y="4293703"/>
            <a:ext cx="1865242" cy="26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season for hunting?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</a:t>
            </a:r>
            <a:r>
              <a:rPr lang="en-US" smtClean="0"/>
              <a:t>, hunting </a:t>
            </a:r>
            <a:r>
              <a:rPr lang="en-US" dirty="0"/>
              <a:t>season in the Gulf region usually starts in and continues throughout the winter. Special fairs are held to display falcons of all kinds of species, sizes and </a:t>
            </a:r>
            <a:r>
              <a:rPr lang="en-US" dirty="0" smtClean="0"/>
              <a:t>shapes in other countries like Qatar in </a:t>
            </a:r>
            <a:r>
              <a:rPr lang="en-US" dirty="0" err="1" smtClean="0"/>
              <a:t>Souq</a:t>
            </a:r>
            <a:r>
              <a:rPr lang="en-US" dirty="0"/>
              <a:t> </a:t>
            </a:r>
            <a:r>
              <a:rPr lang="en-US" dirty="0" err="1" smtClean="0"/>
              <a:t>wakif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3948"/>
            <a:ext cx="2340665" cy="26040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65" y="4249858"/>
            <a:ext cx="2231335" cy="2631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53948"/>
            <a:ext cx="2057400" cy="2657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223354"/>
            <a:ext cx="2667000" cy="268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8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/>
              <a:t>Any Questions?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endParaRPr lang="en-US" sz="4000" dirty="0"/>
          </a:p>
          <a:p>
            <a:pPr marL="137160" indent="0">
              <a:buNone/>
            </a:pPr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087756"/>
            <a:ext cx="27432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3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english.mofa.gov.qa/details.cfm?id=74</a:t>
            </a:r>
            <a:r>
              <a:rPr lang="en-US" dirty="0" smtClean="0"/>
              <a:t> </a:t>
            </a:r>
            <a:r>
              <a:rPr lang="en-US" dirty="0"/>
              <a:t>Ministry of Foreign Affairs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Google images</a:t>
            </a:r>
          </a:p>
          <a:p>
            <a:r>
              <a:rPr lang="en-US" dirty="0">
                <a:hlinkClick r:id="rId3"/>
              </a:rPr>
              <a:t>http://www.shaheen-falcons.net.tf/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Our Brains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 err="1" smtClean="0"/>
              <a:t>Abdulrahman</a:t>
            </a:r>
            <a:r>
              <a:rPr lang="en-US" dirty="0" smtClean="0"/>
              <a:t> , Michael , Tiara , </a:t>
            </a:r>
            <a:r>
              <a:rPr lang="en-US" dirty="0" smtClean="0"/>
              <a:t>Luisa </a:t>
            </a:r>
            <a:r>
              <a:rPr lang="en-US" smtClean="0"/>
              <a:t>and Simone.	</a:t>
            </a:r>
          </a:p>
        </p:txBody>
      </p:sp>
    </p:spTree>
    <p:extLst>
      <p:ext uri="{BB962C8B-B14F-4D97-AF65-F5344CB8AC3E}">
        <p14:creationId xmlns:p14="http://schemas.microsoft.com/office/powerpoint/2010/main" val="163480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208</TotalTime>
  <Words>169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Falcons in Qatar</vt:lpstr>
      <vt:lpstr>What are falcons</vt:lpstr>
      <vt:lpstr>What are types of Falcons</vt:lpstr>
      <vt:lpstr>Is there a season for hunting?</vt:lpstr>
      <vt:lpstr>Thank you for watching</vt:lpstr>
      <vt:lpstr>Resources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Falcons in Qatar</dc:title>
  <dc:creator>User</dc:creator>
  <cp:lastModifiedBy>user</cp:lastModifiedBy>
  <cp:revision>20</cp:revision>
  <dcterms:created xsi:type="dcterms:W3CDTF">2011-05-04T11:41:33Z</dcterms:created>
  <dcterms:modified xsi:type="dcterms:W3CDTF">2011-05-10T07:09:12Z</dcterms:modified>
</cp:coreProperties>
</file>